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28"/>
    <p:restoredTop sz="94669"/>
  </p:normalViewPr>
  <p:slideViewPr>
    <p:cSldViewPr snapToGrid="0" snapToObjects="1">
      <p:cViewPr varScale="1">
        <p:scale>
          <a:sx n="138" d="100"/>
          <a:sy n="138" d="100"/>
        </p:scale>
        <p:origin x="17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png>
</file>

<file path=ppt/media/image3.png>
</file>

<file path=ppt/media/image4.tiff>
</file>

<file path=ppt/media/image5.png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FA8CF-2530-A34D-B85A-01445883E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6D4488-C45C-A64B-8C91-7BF1C07077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03515-50CE-F24B-9782-2169437E3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4E0A4-A062-6A4D-90F5-5687DDFB8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BAD63-B3B7-6F43-B64B-6DE9A75CB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08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8D027-6A89-FE47-90AE-770D8771D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AF64F5-53CD-5545-885C-C84365802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09027-3C37-1F49-829B-B6B9BCFE0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751A0-D5BC-BE41-96F5-0069FF79D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20533-464E-CD4A-A716-5835822C3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7734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096D56-28FA-F547-A051-D5E5B5F29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4ABBF9-A130-BF4B-B0FB-8991B56AA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860BC-BB1D-C541-8962-E5787F26D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0033D-B9C9-9240-AF5B-CD15F9745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405BC-CDE0-3044-BD0F-1AB1CBDDE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9995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579DD-D367-774A-887A-90929F6AE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C0094-2182-9A46-8E31-F6CF3424A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B1E92-59BB-534F-85E1-D27E6C04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F50BE-39B3-DF46-ADE8-106C4E9E0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AB836-50D5-DF44-A328-75EE10FF2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8533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13F00-96BF-814E-8955-C1D64BAD4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49E7F8-2861-394F-BF7D-49FFEA92D2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E0DD7-5953-8D45-A831-E67BB5DA7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4C5F5-901B-FC49-A342-B16FE4E44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F941D-3F3D-9645-A892-2CFE89665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087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6700C-6249-394E-970D-B2D0CD247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D7C5E-B60B-AF44-9157-FE3E41F99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7209F8-565C-5A46-9441-F40AA37D9C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E2A04-CCD8-CD44-B7E4-0A91F15CF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8E81DF-A1AE-114D-AA75-11197AC3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69C2A6-1859-F04E-9B1D-7DA518E35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986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31990-858E-2D40-8479-B0A8F4C1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EFDC2-C661-2149-9286-D9A195AD2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5281A-E75F-ED43-AD65-0D92ECDACC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A0DFED-4542-774E-8640-073BC45085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C10070-B00A-B74E-985B-060E4B1B5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C2B37-2942-A343-BF3A-B0558C2A8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58BDE0-9009-E045-BB6D-33ECF4379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FC247B-5FBD-8D45-BE1E-77EE7028C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5421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5B6BE-9A26-5D44-B8F5-6E9311FA9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EF216D-24F1-4840-B457-6FDE25C7D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B04820-9167-8A4B-B472-FA323B2F4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22AB27-F66B-3E48-9619-DE68C6FC3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404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535CE-0FF2-5643-BA7C-DB1C7FBBD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07A1C0-6240-EB41-9F3B-B8D0D1652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E2AD7-2E0B-2249-86D4-67A06685A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7756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6D81F-9AD1-0040-B6AD-482469640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D71F0-F74E-544F-A27E-77FC0C209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95F02-4D1E-3443-BBE7-DC18A48BC4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AB681-774A-8443-9097-EA6086393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C8BBE-B8C3-BE4A-934E-C8B70A586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A9E0C-60B5-E14B-93CC-9170C6F89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995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FAE3-2B41-3040-9080-ADC54A1FD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579E36-343D-1C45-BBF7-BFB2782DF8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EE7C75-BD4B-E440-892E-454E59ADA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88A99-58F0-7940-9D40-C3E5ADB21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FE2129-3F02-A042-81B5-9C54AD030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D20DB0-E5E9-CA4C-AB80-4E677527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8758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F83157-F334-D54C-B883-B24D504F2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FC492-AB2A-C04F-B8A2-9A3951077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98C70-340A-0B4C-9F2D-3D72675C1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D89E3-AFA3-8843-9356-782E6529FA1A}" type="datetimeFigureOut">
              <a:rPr lang="de-DE" smtClean="0"/>
              <a:t>16.05.24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7B52B-D9D3-6D4F-BF41-0DEB186DA5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811D3-93ED-E24B-B073-05AE6431F0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719BC-B772-8849-956C-4D8729169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2154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A990480-FDD9-347B-07D5-9ADA16B8F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788" y="484573"/>
            <a:ext cx="2428394" cy="2428394"/>
          </a:xfrm>
          <a:prstGeom prst="rect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  <a:scene3d>
            <a:camera prst="orthographicFront">
              <a:rot lat="0" lon="0" rev="5400000"/>
            </a:camera>
            <a:lightRig rig="threePt" dir="t"/>
          </a:scene3d>
        </p:spPr>
      </p:pic>
      <p:grpSp>
        <p:nvGrpSpPr>
          <p:cNvPr id="8" name="Google Shape;92;p15">
            <a:extLst>
              <a:ext uri="{FF2B5EF4-FFF2-40B4-BE49-F238E27FC236}">
                <a16:creationId xmlns:a16="http://schemas.microsoft.com/office/drawing/2014/main" id="{BFDE1B44-B033-654B-A14E-6BD589703FB9}"/>
              </a:ext>
            </a:extLst>
          </p:cNvPr>
          <p:cNvGrpSpPr/>
          <p:nvPr/>
        </p:nvGrpSpPr>
        <p:grpSpPr>
          <a:xfrm>
            <a:off x="905480" y="1486336"/>
            <a:ext cx="2825539" cy="2825539"/>
            <a:chOff x="-1" y="-1"/>
            <a:chExt cx="5268268" cy="5268268"/>
          </a:xfrm>
        </p:grpSpPr>
        <p:pic>
          <p:nvPicPr>
            <p:cNvPr id="9" name="Google Shape;93;p15" descr="Google Shape;91;p15">
              <a:extLst>
                <a:ext uri="{FF2B5EF4-FFF2-40B4-BE49-F238E27FC236}">
                  <a16:creationId xmlns:a16="http://schemas.microsoft.com/office/drawing/2014/main" id="{88DF146E-8A12-A142-B180-2D9FFA6EEB3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1" y="-1"/>
              <a:ext cx="4715532" cy="4715532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0" name="Google Shape;94;p15" descr="Google Shape;92;p15">
              <a:extLst>
                <a:ext uri="{FF2B5EF4-FFF2-40B4-BE49-F238E27FC236}">
                  <a16:creationId xmlns:a16="http://schemas.microsoft.com/office/drawing/2014/main" id="{63F76666-B836-854B-AC10-869615FC9E7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5400000">
              <a:off x="276368" y="276368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" name="Google Shape;95;p15" descr="Google Shape;93;p15">
              <a:extLst>
                <a:ext uri="{FF2B5EF4-FFF2-40B4-BE49-F238E27FC236}">
                  <a16:creationId xmlns:a16="http://schemas.microsoft.com/office/drawing/2014/main" id="{F7C065C4-4333-2741-AF21-0FBCEED57BE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10800000">
              <a:off x="552736" y="552736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57B87FA-D4D6-8042-BB8C-B1A923AB123C}"/>
              </a:ext>
            </a:extLst>
          </p:cNvPr>
          <p:cNvCxnSpPr>
            <a:cxnSpLocks/>
          </p:cNvCxnSpPr>
          <p:nvPr/>
        </p:nvCxnSpPr>
        <p:spPr>
          <a:xfrm>
            <a:off x="3879275" y="2988733"/>
            <a:ext cx="5588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oogle Shape;352;p31" descr="Google Shape;322;p31">
            <a:extLst>
              <a:ext uri="{FF2B5EF4-FFF2-40B4-BE49-F238E27FC236}">
                <a16:creationId xmlns:a16="http://schemas.microsoft.com/office/drawing/2014/main" id="{61B7FFC1-3C3C-E94D-99C9-4EFB44C669D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72096" y="4328174"/>
            <a:ext cx="5142619" cy="52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52;p31" descr="Google Shape;322;p31">
            <a:extLst>
              <a:ext uri="{FF2B5EF4-FFF2-40B4-BE49-F238E27FC236}">
                <a16:creationId xmlns:a16="http://schemas.microsoft.com/office/drawing/2014/main" id="{DCCA3203-89CA-734C-A590-675769A80C6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624496" y="4480574"/>
            <a:ext cx="5142619" cy="5262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1DB2881-FF94-4849-800C-FA18F9CF1A9B}"/>
              </a:ext>
            </a:extLst>
          </p:cNvPr>
          <p:cNvCxnSpPr>
            <a:cxnSpLocks/>
          </p:cNvCxnSpPr>
          <p:nvPr/>
        </p:nvCxnSpPr>
        <p:spPr>
          <a:xfrm>
            <a:off x="6041446" y="2988733"/>
            <a:ext cx="56602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3EEEFF54-7466-464E-A64A-2EA4B5BDE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3638" y="2355279"/>
            <a:ext cx="1530863" cy="153086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DA8268F-04C7-664C-90B2-F606968133F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5981"/>
          <a:stretch/>
        </p:blipFill>
        <p:spPr>
          <a:xfrm>
            <a:off x="6790799" y="3598196"/>
            <a:ext cx="2550568" cy="20744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96EA27-4D87-5A9E-825C-95589BE836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71185" y="670579"/>
            <a:ext cx="2416551" cy="2440961"/>
          </a:xfrm>
          <a:prstGeom prst="rect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DF0E258-1FC7-8535-8786-903AE16F0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846" y="845675"/>
            <a:ext cx="2428394" cy="2428394"/>
          </a:xfrm>
          <a:prstGeom prst="rect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E40E86-06E2-39D0-8588-E20A2BD691F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5981"/>
          <a:stretch/>
        </p:blipFill>
        <p:spPr>
          <a:xfrm>
            <a:off x="7095599" y="3760725"/>
            <a:ext cx="2550568" cy="20744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FA2F166-D12F-F189-5B81-FA2D29B1DAF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5981"/>
          <a:stretch/>
        </p:blipFill>
        <p:spPr>
          <a:xfrm>
            <a:off x="7400399" y="3959298"/>
            <a:ext cx="2550568" cy="207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597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8;p15">
            <a:extLst>
              <a:ext uri="{FF2B5EF4-FFF2-40B4-BE49-F238E27FC236}">
                <a16:creationId xmlns:a16="http://schemas.microsoft.com/office/drawing/2014/main" id="{D414F27D-2C9B-1B41-B2FD-3DA6352A5816}"/>
              </a:ext>
            </a:extLst>
          </p:cNvPr>
          <p:cNvGrpSpPr/>
          <p:nvPr/>
        </p:nvGrpSpPr>
        <p:grpSpPr>
          <a:xfrm>
            <a:off x="625217" y="1208828"/>
            <a:ext cx="2825539" cy="2825539"/>
            <a:chOff x="-1" y="-1"/>
            <a:chExt cx="5268268" cy="5268268"/>
          </a:xfrm>
        </p:grpSpPr>
        <p:pic>
          <p:nvPicPr>
            <p:cNvPr id="5" name="Google Shape;89;p15" descr="Google Shape;87;p15">
              <a:extLst>
                <a:ext uri="{FF2B5EF4-FFF2-40B4-BE49-F238E27FC236}">
                  <a16:creationId xmlns:a16="http://schemas.microsoft.com/office/drawing/2014/main" id="{D020AE1D-A1F7-0A47-8339-1304F9E62018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-1" y="-1"/>
              <a:ext cx="4715532" cy="4715532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6" name="Google Shape;90;p15" descr="Google Shape;88;p15">
              <a:extLst>
                <a:ext uri="{FF2B5EF4-FFF2-40B4-BE49-F238E27FC236}">
                  <a16:creationId xmlns:a16="http://schemas.microsoft.com/office/drawing/2014/main" id="{ACA9845D-104F-944C-8063-890905D11BEA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276368" y="276368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7" name="Google Shape;91;p15" descr="Google Shape;89;p15">
              <a:extLst>
                <a:ext uri="{FF2B5EF4-FFF2-40B4-BE49-F238E27FC236}">
                  <a16:creationId xmlns:a16="http://schemas.microsoft.com/office/drawing/2014/main" id="{07E2721E-BA79-4E40-83C3-081299A1C0F1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552736" y="552736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8" name="Google Shape;92;p15">
            <a:extLst>
              <a:ext uri="{FF2B5EF4-FFF2-40B4-BE49-F238E27FC236}">
                <a16:creationId xmlns:a16="http://schemas.microsoft.com/office/drawing/2014/main" id="{BFDE1B44-B033-654B-A14E-6BD589703FB9}"/>
              </a:ext>
            </a:extLst>
          </p:cNvPr>
          <p:cNvGrpSpPr/>
          <p:nvPr/>
        </p:nvGrpSpPr>
        <p:grpSpPr>
          <a:xfrm>
            <a:off x="1099328" y="1666028"/>
            <a:ext cx="2825539" cy="2825539"/>
            <a:chOff x="-1" y="-1"/>
            <a:chExt cx="5268268" cy="5268268"/>
          </a:xfrm>
        </p:grpSpPr>
        <p:pic>
          <p:nvPicPr>
            <p:cNvPr id="9" name="Google Shape;93;p15" descr="Google Shape;91;p15">
              <a:extLst>
                <a:ext uri="{FF2B5EF4-FFF2-40B4-BE49-F238E27FC236}">
                  <a16:creationId xmlns:a16="http://schemas.microsoft.com/office/drawing/2014/main" id="{88DF146E-8A12-A142-B180-2D9FFA6EEB37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1" y="-1"/>
              <a:ext cx="4715532" cy="4715532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0" name="Google Shape;94;p15" descr="Google Shape;92;p15">
              <a:extLst>
                <a:ext uri="{FF2B5EF4-FFF2-40B4-BE49-F238E27FC236}">
                  <a16:creationId xmlns:a16="http://schemas.microsoft.com/office/drawing/2014/main" id="{63F76666-B836-854B-AC10-869615FC9E79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5400000">
              <a:off x="276368" y="276368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" name="Google Shape;95;p15" descr="Google Shape;93;p15">
              <a:extLst>
                <a:ext uri="{FF2B5EF4-FFF2-40B4-BE49-F238E27FC236}">
                  <a16:creationId xmlns:a16="http://schemas.microsoft.com/office/drawing/2014/main" id="{F7C065C4-4333-2741-AF21-0FBCEED57BE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 rot="10800000">
              <a:off x="552736" y="552736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57B87FA-D4D6-8042-BB8C-B1A923AB123C}"/>
              </a:ext>
            </a:extLst>
          </p:cNvPr>
          <p:cNvCxnSpPr>
            <a:cxnSpLocks/>
          </p:cNvCxnSpPr>
          <p:nvPr/>
        </p:nvCxnSpPr>
        <p:spPr>
          <a:xfrm>
            <a:off x="4165600" y="2988733"/>
            <a:ext cx="5588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oogle Shape;352;p31" descr="Google Shape;322;p31">
            <a:extLst>
              <a:ext uri="{FF2B5EF4-FFF2-40B4-BE49-F238E27FC236}">
                <a16:creationId xmlns:a16="http://schemas.microsoft.com/office/drawing/2014/main" id="{61B7FFC1-3C3C-E94D-99C9-4EFB44C669D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72096" y="4328174"/>
            <a:ext cx="5142619" cy="52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52;p31" descr="Google Shape;322;p31">
            <a:extLst>
              <a:ext uri="{FF2B5EF4-FFF2-40B4-BE49-F238E27FC236}">
                <a16:creationId xmlns:a16="http://schemas.microsoft.com/office/drawing/2014/main" id="{DCCA3203-89CA-734C-A590-675769A80C6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624496" y="4480574"/>
            <a:ext cx="5142619" cy="5262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1DB2881-FF94-4849-800C-FA18F9CF1A9B}"/>
              </a:ext>
            </a:extLst>
          </p:cNvPr>
          <p:cNvCxnSpPr>
            <a:cxnSpLocks/>
          </p:cNvCxnSpPr>
          <p:nvPr/>
        </p:nvCxnSpPr>
        <p:spPr>
          <a:xfrm>
            <a:off x="6558679" y="2988733"/>
            <a:ext cx="56602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3EEEFF54-7466-464E-A64A-2EA4B5BDE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6812" y="2074275"/>
            <a:ext cx="1811867" cy="181186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59B4B1B-1163-CA4C-B120-D290338FB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7124" y="1488228"/>
            <a:ext cx="3445832" cy="207448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2C02350-0D96-B74E-B2B4-201DC785B6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9524" y="1640628"/>
            <a:ext cx="3445832" cy="207448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30B0754-6A7A-B64E-9FB8-8959D7B6F8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1924" y="1793028"/>
            <a:ext cx="3445832" cy="207448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5E43B7E-1DA3-E14C-8E13-82784A0B7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4324" y="1945428"/>
            <a:ext cx="3445832" cy="207448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B0ED9DB-6A03-4F4E-8CA2-857D4540B3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6724" y="2097828"/>
            <a:ext cx="3445832" cy="207448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DA8268F-04C7-664C-90B2-F606968133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9124" y="2250228"/>
            <a:ext cx="3445832" cy="207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21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8;p15">
            <a:extLst>
              <a:ext uri="{FF2B5EF4-FFF2-40B4-BE49-F238E27FC236}">
                <a16:creationId xmlns:a16="http://schemas.microsoft.com/office/drawing/2014/main" id="{D414F27D-2C9B-1B41-B2FD-3DA6352A5816}"/>
              </a:ext>
            </a:extLst>
          </p:cNvPr>
          <p:cNvGrpSpPr/>
          <p:nvPr/>
        </p:nvGrpSpPr>
        <p:grpSpPr>
          <a:xfrm>
            <a:off x="625217" y="1208828"/>
            <a:ext cx="2825539" cy="2825539"/>
            <a:chOff x="-1" y="-1"/>
            <a:chExt cx="5268268" cy="5268268"/>
          </a:xfrm>
        </p:grpSpPr>
        <p:pic>
          <p:nvPicPr>
            <p:cNvPr id="5" name="Google Shape;89;p15" descr="Google Shape;87;p15">
              <a:extLst>
                <a:ext uri="{FF2B5EF4-FFF2-40B4-BE49-F238E27FC236}">
                  <a16:creationId xmlns:a16="http://schemas.microsoft.com/office/drawing/2014/main" id="{D020AE1D-A1F7-0A47-8339-1304F9E62018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-1" y="-1"/>
              <a:ext cx="4715532" cy="4715532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6" name="Google Shape;90;p15" descr="Google Shape;88;p15">
              <a:extLst>
                <a:ext uri="{FF2B5EF4-FFF2-40B4-BE49-F238E27FC236}">
                  <a16:creationId xmlns:a16="http://schemas.microsoft.com/office/drawing/2014/main" id="{ACA9845D-104F-944C-8063-890905D11BEA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5400000">
              <a:off x="276368" y="276368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7" name="Google Shape;91;p15" descr="Google Shape;89;p15">
              <a:extLst>
                <a:ext uri="{FF2B5EF4-FFF2-40B4-BE49-F238E27FC236}">
                  <a16:creationId xmlns:a16="http://schemas.microsoft.com/office/drawing/2014/main" id="{07E2721E-BA79-4E40-83C3-081299A1C0F1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 rot="10800000">
              <a:off x="552736" y="552736"/>
              <a:ext cx="4715531" cy="4715531"/>
            </a:xfrm>
            <a:prstGeom prst="rect">
              <a:avLst/>
            </a:prstGeom>
            <a:noFill/>
            <a:ln w="25400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9" name="Google Shape;93;p15" descr="Google Shape;91;p15">
            <a:extLst>
              <a:ext uri="{FF2B5EF4-FFF2-40B4-BE49-F238E27FC236}">
                <a16:creationId xmlns:a16="http://schemas.microsoft.com/office/drawing/2014/main" id="{88DF146E-8A12-A142-B180-2D9FFA6EEB3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9328" y="1666028"/>
            <a:ext cx="2529089" cy="2529089"/>
          </a:xfrm>
          <a:prstGeom prst="rect">
            <a:avLst/>
          </a:prstGeom>
          <a:noFill/>
          <a:ln w="2540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" name="Google Shape;94;p15" descr="Google Shape;92;p15">
            <a:extLst>
              <a:ext uri="{FF2B5EF4-FFF2-40B4-BE49-F238E27FC236}">
                <a16:creationId xmlns:a16="http://schemas.microsoft.com/office/drawing/2014/main" id="{63F76666-B836-854B-AC10-869615FC9E7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3302532" y="4324714"/>
            <a:ext cx="2529088" cy="2529089"/>
          </a:xfrm>
          <a:prstGeom prst="rect">
            <a:avLst/>
          </a:prstGeom>
          <a:noFill/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</p:pic>
      <p:pic>
        <p:nvPicPr>
          <p:cNvPr id="11" name="Google Shape;95;p15" descr="Google Shape;93;p15">
            <a:extLst>
              <a:ext uri="{FF2B5EF4-FFF2-40B4-BE49-F238E27FC236}">
                <a16:creationId xmlns:a16="http://schemas.microsoft.com/office/drawing/2014/main" id="{F7C065C4-4333-2741-AF21-0FBCEED57BE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6357379" y="4259772"/>
            <a:ext cx="2529089" cy="2529089"/>
          </a:xfrm>
          <a:prstGeom prst="rect">
            <a:avLst/>
          </a:prstGeom>
          <a:noFill/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57B87FA-D4D6-8042-BB8C-B1A923AB123C}"/>
              </a:ext>
            </a:extLst>
          </p:cNvPr>
          <p:cNvCxnSpPr>
            <a:cxnSpLocks/>
          </p:cNvCxnSpPr>
          <p:nvPr/>
        </p:nvCxnSpPr>
        <p:spPr>
          <a:xfrm>
            <a:off x="4165600" y="2988733"/>
            <a:ext cx="5588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oogle Shape;352;p31" descr="Google Shape;322;p31">
            <a:extLst>
              <a:ext uri="{FF2B5EF4-FFF2-40B4-BE49-F238E27FC236}">
                <a16:creationId xmlns:a16="http://schemas.microsoft.com/office/drawing/2014/main" id="{61B7FFC1-3C3C-E94D-99C9-4EFB44C669D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72096" y="4328174"/>
            <a:ext cx="5142619" cy="52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352;p31" descr="Google Shape;322;p31">
            <a:extLst>
              <a:ext uri="{FF2B5EF4-FFF2-40B4-BE49-F238E27FC236}">
                <a16:creationId xmlns:a16="http://schemas.microsoft.com/office/drawing/2014/main" id="{DCCA3203-89CA-734C-A590-675769A80C6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624496" y="4480574"/>
            <a:ext cx="5142619" cy="52621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1DB2881-FF94-4849-800C-FA18F9CF1A9B}"/>
              </a:ext>
            </a:extLst>
          </p:cNvPr>
          <p:cNvCxnSpPr>
            <a:cxnSpLocks/>
          </p:cNvCxnSpPr>
          <p:nvPr/>
        </p:nvCxnSpPr>
        <p:spPr>
          <a:xfrm>
            <a:off x="6558679" y="2988733"/>
            <a:ext cx="56602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3EEEFF54-7466-464E-A64A-2EA4B5BDEB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6812" y="2074275"/>
            <a:ext cx="1811867" cy="181186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59B4B1B-1163-CA4C-B120-D290338FB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7124" y="1488228"/>
            <a:ext cx="3445832" cy="207448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2C02350-0D96-B74E-B2B4-201DC785B6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9524" y="1640628"/>
            <a:ext cx="3445832" cy="207448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30B0754-6A7A-B64E-9FB8-8959D7B6F8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1924" y="1793028"/>
            <a:ext cx="3445832" cy="207448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5E43B7E-1DA3-E14C-8E13-82784A0B7F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4324" y="1945428"/>
            <a:ext cx="3445832" cy="207448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B0ED9DB-6A03-4F4E-8CA2-857D4540B3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6724" y="2097828"/>
            <a:ext cx="3445832" cy="207448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DA8268F-04C7-664C-90B2-F606968133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9124" y="2250228"/>
            <a:ext cx="3445832" cy="207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971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Batch processing</dc:title>
  <dc:creator>Christian Tischer</dc:creator>
  <cp:lastModifiedBy>Christian Tischer</cp:lastModifiedBy>
  <cp:revision>5</cp:revision>
  <dcterms:created xsi:type="dcterms:W3CDTF">2022-03-12T09:52:25Z</dcterms:created>
  <dcterms:modified xsi:type="dcterms:W3CDTF">2024-05-16T09:21:38Z</dcterms:modified>
</cp:coreProperties>
</file>

<file path=docProps/thumbnail.jpeg>
</file>